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977C-2D5C-C8A2-C850-F150BD90D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0AF8-40A1-CCCF-BC51-8BA75C7D1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C5D0-D4FD-CF52-1394-02617B64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4632E-ED90-3FCC-90BA-93C6F98E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9BF5-DB30-C169-DC88-2DAABF92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E038-90F4-36A8-CE02-3F969CA7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3149-491D-2404-DB3E-4C5ED74A0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8FED-A663-37F4-76D1-854352E0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DFBB1-98B0-6FF1-5825-3D390402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FC69-140C-8438-4162-0FCBFC80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8ED00-F91C-3FE5-470F-9B6421B01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691CB-F10D-90C3-BFED-60CF77C80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62B12-185D-11A1-655E-DB59377C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BD22-A9B1-7F51-3E16-D3C9609B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C2E21-E0DD-DD07-CE69-8CC64E46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5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7BBF-7AC4-371A-0679-BAFB429A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8F5E-0261-AE1B-D6F5-1E13AC69E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1A32A-DA46-31AD-FFC2-D80C035E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847B7-C796-899E-8572-13A40561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50DB7-89E1-F6EB-DB07-BDE072D8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A004-77A0-BABA-CDD2-194C5B18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1A1B-6E63-FBBD-6748-FE1C2D2B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2977-F89D-BBF1-3CE6-39566449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61CD8-5ECC-5360-0889-719D032A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31B5-79F5-D80A-7752-FEDBFBD8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589E-93E0-3567-6820-B6C4C13B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C09BB-2564-1C61-344F-CA1091415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BE510-CED5-74B3-6F63-7BE4F8CCD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9FB04-A8B7-1E02-EA7E-519C228D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B494-6F84-71CF-0006-08106495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C43DD-A277-D1ED-DB11-A7B568F6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0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C31A-2545-2F42-C241-D3651125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A4942-9E7C-58F9-5005-FE967B6B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1C64F-95CB-8727-739F-AF8AFFF0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28500-14A7-614A-BF49-FBA7FEDB6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46164-864B-8FE2-F79D-D6039ADF6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8532E-F1AB-D336-276D-DCF6DB9A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EEFD4-27BB-AD3E-C167-4545D3F1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497F0-D482-43BC-DA5B-D67EEB4D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F5BD-B02F-CA8F-B1BF-DCF1513D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8A3F6-1959-F373-C91D-B22ADCE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3E437-2C28-C739-7B48-D030374F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1FF13-4124-6B34-7401-50147080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C9212-4C02-14F0-232E-7EFEF498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C5C7C-7209-6A1D-8281-2880BB05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A486-4573-3C51-12F2-7EB1AF42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6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F87F-9824-A8E0-90D8-B12E0881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D534-91A8-EAD1-1EE5-0D19912A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D42F6-FB16-81E8-601B-60E534242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D7332-68C9-6A0D-532A-685C34BB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EA07F-C9AA-0DAC-8F61-605B9400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872B-7E99-009C-069E-8FFA6AC6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7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4257-6F2A-A07F-86E0-EC08CAC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D15E0-B7B7-5C4B-68C6-CCFB62DAE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F363E-A901-1540-EE33-4A9E87652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09FA7-9F8E-A828-7401-EA72A3FC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DBF0F-3DCF-8D3E-1F49-EEB1C3AA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3C9B0-F446-74F7-836B-F01700C0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38C6E-044D-BE1F-4A18-AF310FAA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E481-936A-F09C-3967-361CE3743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1B54-C881-4E33-5409-C30EF6AC7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43F0E-1633-4224-B105-35396C0D33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02AA-DE08-469D-17AB-0B5ACE938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D9091-76F3-CF6C-1305-3AAECA017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6F77D5-DE00-4F69-82F7-C8C0378E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0E05-03D1-82C2-4962-E7E1FCB1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F44C-2F7C-E2ED-CA40-6599E83D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CC000-D5E7-A20D-881F-61B21F65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3"/>
            <a:ext cx="6223254" cy="2955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7A6F8-684D-F114-8A6E-275C9829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1" y="3131176"/>
            <a:ext cx="6947371" cy="2955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81C98-A7BF-31A7-6D6B-2362B61D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4587"/>
            <a:ext cx="6065839" cy="2881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AA66C-E9AE-4934-F1D9-F6CE7D867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868509"/>
            <a:ext cx="6107781" cy="29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5853D-CA7C-836F-D5AB-743D7F5C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5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944C1-2368-B948-CDE5-F4CCE7BF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70781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724A0-8FE4-7DB1-0BA7-9250C8E11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0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1343F-20A9-739B-DDD6-6698BC9A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FA496-6F34-2C4A-5E46-76366B7DA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5" y="643467"/>
            <a:ext cx="10713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F59CF-5A03-EDDF-B249-84FCD9946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A8847-D7B8-D5A1-E2B3-8740D17EC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92C19-DB87-CEF4-57D5-41FFAD41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1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5DD1C-3C3B-E4BA-FA3D-8BCA8BD3B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D7461-54F7-D884-B225-7E488A0A0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D3186-FDB4-7AC3-C060-F19C8449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3E763-9C5E-4BEF-D28B-A104D356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4" y="643467"/>
            <a:ext cx="96888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3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E1805-4CD6-662D-A9A4-1940C9B3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7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F677CF-043F-6B22-7116-1613C7692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27059-774E-1D03-5012-8768318B8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3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9276C-DAD5-CA72-B3A1-58DC94EEF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8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ECE01-CDCA-C5CB-A3ED-ED0CACB4F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1AADB-E7A0-2B62-8B2F-591C438BB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3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B451B-A483-89D3-C56A-CA15A2F3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9DC1A-E3DF-6F6A-3126-46B547662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9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FF21A-AEDD-80EF-83E1-256AF103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2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AE307-8972-A899-5816-2EB5167D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24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2B6E5-A942-096A-F1E4-93C7F3939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1982E-1178-1DDB-A3F6-E5EB9324E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57D36-1650-F62B-1A5D-32C10F0A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3" y="643467"/>
            <a:ext cx="108703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8A4F0E-E3EA-29C1-76B9-FF88C9D56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64919-60F0-85C7-6982-60D90FAB2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6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DCB36-B1BC-8B6F-498D-8E4794224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3" y="643467"/>
            <a:ext cx="88781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E0876-3604-EC93-2B1D-28773A42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0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15325-F17A-1B44-511B-B0E0F7E39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4" y="643467"/>
            <a:ext cx="96888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56585-DF04-7F02-5E6C-B9C5ED33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0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CE4E8-BFC8-F101-A3C3-6CB10F36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96" y="643467"/>
            <a:ext cx="88080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73AA5-42CF-CC39-890C-C937026E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4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3F18A-563B-3F12-EE7E-FE9DCD3A1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8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10D55-7FCB-7B82-890E-5961C603D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95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4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28EDD-A8D0-B7B4-DDCE-1D9B6B143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2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5CA37-3F12-2531-91B5-B466BF30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3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E284-99B6-47C6-CF19-D3414044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386D-1F9F-5716-E445-5C7DED5B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CA5A9-4AFF-BFF5-1776-9AFC04513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1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4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3269B-8B0A-E32A-BEA4-036C72A1A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2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C8B91-6E0A-5C59-F523-D3A6B72A8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DA601-93D7-527F-C6E4-5EA68EE7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4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2A575-17F9-E6FA-EE21-D3C33F08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Office PowerPoint</Application>
  <PresentationFormat>Widescreen</PresentationFormat>
  <Paragraphs>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Aptos</vt:lpstr>
      <vt:lpstr>Aptos Display</vt:lpstr>
      <vt:lpstr>Arial</vt:lpstr>
      <vt:lpstr>Office Theme</vt:lpstr>
      <vt:lpstr>SWOT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4</cp:revision>
  <dcterms:created xsi:type="dcterms:W3CDTF">2024-01-26T13:03:41Z</dcterms:created>
  <dcterms:modified xsi:type="dcterms:W3CDTF">2024-01-28T04:11:32Z</dcterms:modified>
</cp:coreProperties>
</file>